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5200" dirty="0"/>
              <a:t>Ó, FRONTE ENSANGUENTADA!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fronte ensanguentada,</a:t>
            </a:r>
          </a:p>
          <a:p>
            <a:r>
              <a:rPr lang="pt-BR" dirty="0"/>
              <a:t>Em tanto opróbrio e dor! </a:t>
            </a:r>
          </a:p>
          <a:p>
            <a:r>
              <a:rPr lang="pt-BR" dirty="0"/>
              <a:t>De espinhos coroada </a:t>
            </a:r>
          </a:p>
          <a:p>
            <a:r>
              <a:rPr lang="pt-BR" dirty="0"/>
              <a:t>Com ódio e com furor!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Tão gloriosa, outrora! </a:t>
            </a:r>
          </a:p>
          <a:p>
            <a:r>
              <a:rPr lang="pt-BR" dirty="0"/>
              <a:t>Tão bela, varonil! </a:t>
            </a:r>
          </a:p>
          <a:p>
            <a:r>
              <a:rPr lang="pt-BR" dirty="0"/>
              <a:t>Tão abatida agora, </a:t>
            </a:r>
          </a:p>
          <a:p>
            <a:r>
              <a:rPr lang="pt-BR" dirty="0"/>
              <a:t>De afronta, escárnio vil!</a:t>
            </a:r>
          </a:p>
        </p:txBody>
      </p:sp>
    </p:spTree>
    <p:extLst>
      <p:ext uri="{BB962C8B-B14F-4D97-AF65-F5344CB8AC3E}">
        <p14:creationId xmlns:p14="http://schemas.microsoft.com/office/powerpoint/2010/main" val="3473790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B9729B-895C-4C1A-B213-A2E34DC307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Tão humilhada, pende</a:t>
            </a:r>
          </a:p>
          <a:p>
            <a:r>
              <a:rPr lang="pt-BR" dirty="0"/>
              <a:t>A face do Senhor.</a:t>
            </a:r>
          </a:p>
          <a:p>
            <a:r>
              <a:rPr lang="pt-BR" dirty="0"/>
              <a:t>Não vive, não resplende, </a:t>
            </a:r>
          </a:p>
          <a:p>
            <a:r>
              <a:rPr lang="pt-BR" dirty="0"/>
              <a:t>Já não tem luz nem cor! </a:t>
            </a:r>
          </a:p>
        </p:txBody>
      </p:sp>
    </p:spTree>
    <p:extLst>
      <p:ext uri="{BB962C8B-B14F-4D97-AF65-F5344CB8AC3E}">
        <p14:creationId xmlns:p14="http://schemas.microsoft.com/office/powerpoint/2010/main" val="2310737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839B9E-24E7-436E-A2E6-822B55F6F2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crime inominável, </a:t>
            </a:r>
          </a:p>
          <a:p>
            <a:r>
              <a:rPr lang="pt-BR" dirty="0"/>
              <a:t>Fazer anuviar </a:t>
            </a:r>
          </a:p>
          <a:p>
            <a:r>
              <a:rPr lang="pt-BR" dirty="0"/>
              <a:t>O brilho inigualável </a:t>
            </a:r>
          </a:p>
          <a:p>
            <a:r>
              <a:rPr lang="pt-BR" dirty="0"/>
              <a:t>De um piedoso olhar!</a:t>
            </a:r>
          </a:p>
        </p:txBody>
      </p:sp>
    </p:spTree>
    <p:extLst>
      <p:ext uri="{BB962C8B-B14F-4D97-AF65-F5344CB8AC3E}">
        <p14:creationId xmlns:p14="http://schemas.microsoft.com/office/powerpoint/2010/main" val="2683051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Sê meu Refúgio forte, </a:t>
            </a:r>
          </a:p>
          <a:p>
            <a:r>
              <a:rPr lang="pt-BR" dirty="0"/>
              <a:t>Meu Guia, Vida e Luz! </a:t>
            </a:r>
          </a:p>
          <a:p>
            <a:r>
              <a:rPr lang="pt-BR" dirty="0"/>
              <a:t>Que eu sinta, vendo a morte, </a:t>
            </a:r>
          </a:p>
          <a:p>
            <a:r>
              <a:rPr lang="pt-BR" dirty="0"/>
              <a:t>Conforto em Tua cruz. </a:t>
            </a:r>
          </a:p>
        </p:txBody>
      </p:sp>
    </p:spTree>
    <p:extLst>
      <p:ext uri="{BB962C8B-B14F-4D97-AF65-F5344CB8AC3E}">
        <p14:creationId xmlns:p14="http://schemas.microsoft.com/office/powerpoint/2010/main" val="36351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FRONTE ENSANGUENTADA!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Na cruz, com fé, me abrigo;</a:t>
            </a:r>
          </a:p>
          <a:p>
            <a:r>
              <a:rPr lang="pt-BR" dirty="0"/>
              <a:t>Se eu vir que ao lado estás,</a:t>
            </a:r>
          </a:p>
          <a:p>
            <a:r>
              <a:rPr lang="pt-BR" dirty="0"/>
              <a:t>Eu me unirei contigo,</a:t>
            </a:r>
          </a:p>
          <a:p>
            <a:r>
              <a:rPr lang="pt-BR" dirty="0"/>
              <a:t>E hei de dormir em </a:t>
            </a:r>
            <a:r>
              <a:rPr lang="pt-BR"/>
              <a:t>paz!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9183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173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FRONTE ENSANGUENTADA!</vt:lpstr>
      <vt:lpstr>Ó, FRONTE ENSANGUENTADA!</vt:lpstr>
      <vt:lpstr>Ó, FRONTE ENSANGUENTADA!</vt:lpstr>
      <vt:lpstr>Ó, FRONTE ENSANGUENTADA!</vt:lpstr>
      <vt:lpstr>Ó, FRONTE ENSANGUENTADA!</vt:lpstr>
      <vt:lpstr>Ó, FRONTE ENSANGUENTADA!</vt:lpstr>
      <vt:lpstr>Ó, FRONTE ENSANGUENTADA!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2019-06-12T21:52:57Z</dcterms:modified>
</cp:coreProperties>
</file>

<file path=docProps/thumbnail.jpeg>
</file>